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60"/>
    <p:restoredTop sz="94722"/>
  </p:normalViewPr>
  <p:slideViewPr>
    <p:cSldViewPr snapToGrid="0" snapToObjects="1">
      <p:cViewPr>
        <p:scale>
          <a:sx n="86" d="100"/>
          <a:sy n="86" d="100"/>
        </p:scale>
        <p:origin x="648" y="1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616BB-0164-C642-93C9-4DA1D11DD4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1B822F-8B0E-2D4E-9A4E-F68924B04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861E7B-4333-DE46-A79C-F049AF67A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0CABB6-76D6-8C4B-AF5C-AA3422306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A43409-FA4C-164F-96A3-E45BFF29E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02861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036D3B-5448-364C-8F99-F8071CC5B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F082AC-1EE7-9F47-9409-E56E8DD484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9D54F3-401B-D64D-8046-576D4AE19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E21723-3D8E-DA47-ADEA-33A69D8D9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8DBFC7-2869-1249-82C6-AC4A6906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0463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B92822-F458-6549-B321-76BB6A5375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285D35-9434-DF45-992A-54B0A27F39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51CE8B-D1EA-5344-B7CC-81805BAC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8AA686-E1E6-684F-A484-468F18705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D488AA-1F6C-324B-A0F2-FB709BAA7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4899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16B14-E359-FD49-8B0A-C6ECD3E59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C31A22-7689-4348-A577-63843E73E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160F0E-C009-C343-8755-B51C0E833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1983E6-6CE4-274A-B57B-F02638D05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F1B4CE-E999-5B40-9B53-3C7644019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022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6C37A2-2F96-3D43-9CF9-7A2003D11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7B29E4-7B69-7B42-ACE0-6D3187923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69B61A-F419-A544-A5DA-773EF558C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CBBE40-E11E-3940-9A27-580F470BF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BA3C8A-75BA-044E-8FD6-F77B83A2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08236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C59526-C9D5-BB4A-A700-5B2DCEACB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77944F-A069-524B-9980-FBCECB0BCD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54A5C5-1DE2-9241-BAAC-E76E123E1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C1599D-2272-8547-A71B-611643EA9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C124B4-B0AA-8E4F-8DE5-B9BB0FE72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C966D0-E0CD-524B-83B9-076FA0E6D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21538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1D354D-E2EA-EE47-821E-9103218D1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2D8F4E-9363-3B43-87F9-70C794C6E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5C7145-C895-CB40-B09C-A14B64E6F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437E2F8-C00B-2445-863F-53C97F69AA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842173D-23A6-7447-8438-0A3B4FFBF0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AEA8F86-3F39-C34B-B481-E24C73242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DCA4AC4-3B06-3946-9655-BFDDC9EE6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2331907-D1F8-1545-A822-5A889AE9F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61924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58EFA6-A34F-ED46-BF6A-88952BE2F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B397B7C-AB86-1041-8E54-691854F46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B9D7C20-3C77-0542-BC1D-278EEB1AB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B6190AF-2E6E-A64D-A240-4D1663E01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85401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293D91C-8714-8E4B-9EE2-7A3EA75B8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47FBC9-07CD-8641-BB5E-147F181B3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D0233B-DEA7-4644-93B2-401E0866F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69369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1620F-03A0-2D4C-9E10-B2CD88B05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FE94BC-0175-D34B-AA45-2CFD817C8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150AA9-408B-8241-8876-E67F608A71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F0DB28E-9C6C-D443-9CAA-03720BCD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E89A4F-478F-A645-AB2B-AF1A5BAE1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088B8B-FBA0-AB4C-BDE6-5098543BC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56282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B9AC64-AFC4-BE4C-8338-F710DCD75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619E39-17A0-A748-9159-4A985ABE32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48F066-22CC-7D48-84A1-50F12F7BB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57E2C7-90EF-1248-AECE-009012A3F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D883A7-DFAE-B545-947C-D02A9E74E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70E1C6-52F8-A141-B6C6-E97DC9DBF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36377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B219F23-A34A-8746-8309-A3B5349F8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15B259-B97B-4C46-BFE8-0DD1C40A26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CD414D-E6C0-584A-8EE0-F80CDB87C8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6B4B8-1CA1-3C4F-8B6B-14D02CF62E48}" type="datetimeFigureOut">
              <a:rPr kumimoji="1" lang="ko-Kore-KR" altLang="en-US" smtClean="0"/>
              <a:t>2021. 5. 11.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AA54B1-9B2E-6840-872D-1CBBDCCCB3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01F8EB-630B-DA4C-9CAF-89C0498D0F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299F2-97D1-6A4D-831F-851AE6B9F2C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38305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dkp97@naver.co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94FB7C3-0C15-534C-B815-DCF382B01204}"/>
              </a:ext>
            </a:extLst>
          </p:cNvPr>
          <p:cNvSpPr txBox="1"/>
          <p:nvPr/>
        </p:nvSpPr>
        <p:spPr>
          <a:xfrm>
            <a:off x="7899661" y="282804"/>
            <a:ext cx="3487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전체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1</a:t>
            </a:r>
            <a:r>
              <a:rPr kumimoji="1" lang="en-US" altLang="ko-KR" dirty="0"/>
              <a:t>920</a:t>
            </a:r>
            <a:r>
              <a:rPr kumimoji="1" lang="ko-KR" altLang="en-US" dirty="0"/>
              <a:t> </a:t>
            </a:r>
            <a:r>
              <a:rPr kumimoji="1" lang="en-US" altLang="ko-KR" dirty="0"/>
              <a:t>X 1080</a:t>
            </a:r>
            <a:r>
              <a:rPr kumimoji="1" lang="ko-KR" altLang="en-US" dirty="0"/>
              <a:t> </a:t>
            </a:r>
            <a:r>
              <a:rPr kumimoji="1" lang="en-US" altLang="ko-KR" dirty="0"/>
              <a:t>px</a:t>
            </a:r>
          </a:p>
          <a:p>
            <a:r>
              <a:rPr kumimoji="1" lang="ko-KR" altLang="en-US" dirty="0"/>
              <a:t>중앙 </a:t>
            </a:r>
            <a:r>
              <a:rPr kumimoji="1" lang="en-US" altLang="ko-KR" dirty="0"/>
              <a:t>1200px</a:t>
            </a:r>
            <a:r>
              <a:rPr kumimoji="1" lang="ko-KR" altLang="en-US" dirty="0"/>
              <a:t>에 들어오도록 함</a:t>
            </a:r>
            <a:r>
              <a:rPr kumimoji="1" lang="en-US" altLang="ko-KR" dirty="0"/>
              <a:t> </a:t>
            </a:r>
            <a:endParaRPr kumimoji="1" lang="ko-Kore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C814B20-5B20-E944-A0DE-EB6F5D3BE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043" y="0"/>
            <a:ext cx="2909914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058BF4-CF9E-3E4C-B844-1F270F3C7FD9}"/>
              </a:ext>
            </a:extLst>
          </p:cNvPr>
          <p:cNvSpPr txBox="1"/>
          <p:nvPr/>
        </p:nvSpPr>
        <p:spPr>
          <a:xfrm>
            <a:off x="7899661" y="1975679"/>
            <a:ext cx="34879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검정</a:t>
            </a:r>
            <a:r>
              <a:rPr kumimoji="1" lang="ko-KR" altLang="en-US" dirty="0"/>
              <a:t> 배경색 </a:t>
            </a:r>
            <a:r>
              <a:rPr kumimoji="1" lang="en-US" altLang="ko-KR" dirty="0"/>
              <a:t>#000000</a:t>
            </a:r>
          </a:p>
          <a:p>
            <a:r>
              <a:rPr kumimoji="1" lang="ko-KR" altLang="en-US" dirty="0"/>
              <a:t>회색 배경색 </a:t>
            </a:r>
            <a:r>
              <a:rPr kumimoji="1" lang="en-US" altLang="ko-KR" dirty="0"/>
              <a:t>#</a:t>
            </a:r>
            <a:r>
              <a:rPr kumimoji="1" lang="en" altLang="ko-KR" dirty="0"/>
              <a:t>E5E5E5</a:t>
            </a:r>
          </a:p>
          <a:p>
            <a:endParaRPr kumimoji="1" lang="en" altLang="ko-Kore-KR" dirty="0"/>
          </a:p>
          <a:p>
            <a:r>
              <a:rPr kumimoji="1" lang="ko-KR" altLang="en-US" dirty="0"/>
              <a:t>검정 텍스트 </a:t>
            </a:r>
            <a:r>
              <a:rPr kumimoji="1" lang="en-US" altLang="ko-KR" dirty="0"/>
              <a:t>#000000</a:t>
            </a:r>
          </a:p>
          <a:p>
            <a:r>
              <a:rPr kumimoji="1" lang="ko-KR" altLang="en-US" dirty="0"/>
              <a:t>흰색 텍스트 </a:t>
            </a:r>
            <a:r>
              <a:rPr kumimoji="1" lang="en-US" altLang="ko-KR" dirty="0"/>
              <a:t>#FFFFFF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31721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3C814B20-5B20-E944-A0DE-EB6F5D3BEC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3514"/>
          <a:stretch/>
        </p:blipFill>
        <p:spPr>
          <a:xfrm>
            <a:off x="917698" y="0"/>
            <a:ext cx="5981493" cy="9144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94FB181-91B2-294E-9CBC-1F1B82B65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667" y="1136822"/>
            <a:ext cx="4562285" cy="256494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6FD0DBC-4425-C44B-B016-24C1C82262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8667" y="3991233"/>
            <a:ext cx="4562285" cy="25649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E48E27-F076-FF47-97A4-15B8FD693A48}"/>
              </a:ext>
            </a:extLst>
          </p:cNvPr>
          <p:cNvSpPr txBox="1"/>
          <p:nvPr/>
        </p:nvSpPr>
        <p:spPr>
          <a:xfrm>
            <a:off x="6899191" y="180201"/>
            <a:ext cx="33254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Index </a:t>
            </a:r>
            <a:r>
              <a:rPr kumimoji="1" lang="ko-KR" altLang="en-US" sz="1200" dirty="0"/>
              <a:t>클릭하면 </a:t>
            </a:r>
            <a:r>
              <a:rPr kumimoji="1" lang="ko-KR" altLang="en-US" sz="1200" dirty="0" err="1"/>
              <a:t>촤랄라락</a:t>
            </a:r>
            <a:r>
              <a:rPr kumimoji="1" lang="en-US" altLang="ko-KR" sz="1200" dirty="0"/>
              <a:t> </a:t>
            </a:r>
            <a:r>
              <a:rPr kumimoji="1" lang="ko-KR" altLang="en-US" sz="1200" dirty="0"/>
              <a:t>밑으로 펼쳐지면서 </a:t>
            </a:r>
            <a:endParaRPr kumimoji="1" lang="ko-Kore-KR" alt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42F0F6-20FF-F840-85B8-EB06377C9898}"/>
              </a:ext>
            </a:extLst>
          </p:cNvPr>
          <p:cNvSpPr txBox="1"/>
          <p:nvPr/>
        </p:nvSpPr>
        <p:spPr>
          <a:xfrm>
            <a:off x="6899191" y="1353460"/>
            <a:ext cx="36302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인덱스 페이지 등장</a:t>
            </a:r>
            <a:endParaRPr kumimoji="1" lang="en-US" altLang="ko-KR" sz="1200" dirty="0"/>
          </a:p>
          <a:p>
            <a:r>
              <a:rPr kumimoji="1" lang="ko-KR" altLang="en-US" sz="1200" dirty="0" err="1"/>
              <a:t>옆에꺼가</a:t>
            </a:r>
            <a:r>
              <a:rPr kumimoji="1" lang="ko-KR" altLang="en-US" sz="1200" dirty="0"/>
              <a:t> 기본 인덱스</a:t>
            </a:r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ko-KR" altLang="en-US" sz="1200" dirty="0"/>
              <a:t>메인페이지에서 반전된 색상이라고 생각하면 될듯합니다 </a:t>
            </a:r>
            <a:endParaRPr kumimoji="1" lang="en-US" altLang="ko-KR" sz="1200" dirty="0"/>
          </a:p>
          <a:p>
            <a:r>
              <a:rPr kumimoji="1" lang="ko-KR" altLang="en-US" sz="1200" dirty="0"/>
              <a:t>위에 버튼 이미지 </a:t>
            </a:r>
            <a:r>
              <a:rPr kumimoji="1" lang="en-US" altLang="ko-KR" sz="1200" dirty="0"/>
              <a:t>3</a:t>
            </a:r>
            <a:r>
              <a:rPr kumimoji="1" lang="ko-KR" altLang="en-US" sz="1200" dirty="0"/>
              <a:t>개 화이트 </a:t>
            </a:r>
            <a:r>
              <a:rPr kumimoji="1" lang="en-US" altLang="ko-KR" sz="1200" dirty="0"/>
              <a:t>-&gt;</a:t>
            </a:r>
            <a:r>
              <a:rPr kumimoji="1" lang="ko-KR" altLang="en-US" sz="1200" dirty="0"/>
              <a:t> 검정</a:t>
            </a:r>
            <a:endParaRPr kumimoji="1" lang="en-US" altLang="ko-KR" sz="1200" dirty="0"/>
          </a:p>
          <a:p>
            <a:r>
              <a:rPr kumimoji="1" lang="ko-KR" altLang="en-US" sz="1200" dirty="0"/>
              <a:t>배경은 흰 느낌 이미지 파일명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인덱스</a:t>
            </a:r>
            <a:r>
              <a:rPr kumimoji="1" lang="en-US" altLang="ko-KR" sz="1200" dirty="0"/>
              <a:t>_</a:t>
            </a:r>
            <a:r>
              <a:rPr kumimoji="1" lang="ko-KR" altLang="en-US" sz="1200" dirty="0"/>
              <a:t>배경</a:t>
            </a:r>
            <a:r>
              <a:rPr kumimoji="1" lang="en-US" altLang="ko-KR" sz="1200" dirty="0"/>
              <a:t>.</a:t>
            </a:r>
            <a:r>
              <a:rPr kumimoji="1" lang="en-US" altLang="ko-KR" sz="1200" dirty="0" err="1"/>
              <a:t>png</a:t>
            </a:r>
            <a:endParaRPr kumimoji="1" lang="en-US" altLang="ko-KR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0518B5-94E2-304F-8DF5-A3119FDAED19}"/>
              </a:ext>
            </a:extLst>
          </p:cNvPr>
          <p:cNvSpPr txBox="1"/>
          <p:nvPr/>
        </p:nvSpPr>
        <p:spPr>
          <a:xfrm>
            <a:off x="6899191" y="4029622"/>
            <a:ext cx="3922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읽으려는 기사 텍스트 위에 커서 올라가면</a:t>
            </a:r>
            <a:endParaRPr kumimoji="1" lang="en-US" altLang="ko-KR" sz="1200" dirty="0"/>
          </a:p>
          <a:p>
            <a:r>
              <a:rPr kumimoji="1" lang="ko-KR" altLang="en-US" sz="1200" dirty="0"/>
              <a:t>블랙 배경</a:t>
            </a:r>
            <a:r>
              <a:rPr kumimoji="1" lang="en-US" altLang="ko-KR" sz="1200" dirty="0"/>
              <a:t>(#000000)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/</a:t>
            </a:r>
            <a:r>
              <a:rPr kumimoji="1" lang="ko-KR" altLang="en-US" sz="1200" dirty="0"/>
              <a:t> 화이트 텍스트로 반전</a:t>
            </a:r>
            <a:endParaRPr kumimoji="1" lang="ko-Kore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A98CD7-3E7F-C848-98F7-D61639E54AC2}"/>
              </a:ext>
            </a:extLst>
          </p:cNvPr>
          <p:cNvSpPr txBox="1"/>
          <p:nvPr/>
        </p:nvSpPr>
        <p:spPr>
          <a:xfrm>
            <a:off x="7133969" y="4996709"/>
            <a:ext cx="39221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목차 텍스트 </a:t>
            </a:r>
            <a:r>
              <a:rPr kumimoji="1" lang="en-US" altLang="ko-KR" sz="1200" dirty="0" err="1"/>
              <a:t>noto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sans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bold – 50pt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112277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3C814B20-5B20-E944-A0DE-EB6F5D3BEC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302"/>
          <a:stretch/>
        </p:blipFill>
        <p:spPr>
          <a:xfrm>
            <a:off x="3344071" y="475013"/>
            <a:ext cx="5503857" cy="61870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FB18CF-2702-1B47-BCF8-A2BE149F792A}"/>
              </a:ext>
            </a:extLst>
          </p:cNvPr>
          <p:cNvSpPr txBox="1"/>
          <p:nvPr/>
        </p:nvSpPr>
        <p:spPr>
          <a:xfrm>
            <a:off x="1304724" y="338819"/>
            <a:ext cx="17697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/>
              <a:t>메인홈좌측</a:t>
            </a:r>
            <a:r>
              <a:rPr kumimoji="1" lang="en-US" altLang="ko-KR" sz="1200" dirty="0"/>
              <a:t>_KPD.PNG</a:t>
            </a:r>
            <a:endParaRPr kumimoji="1" lang="ko-Kore-KR" alt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8F4EB-8D05-7648-8814-C0FE69FF10D2}"/>
              </a:ext>
            </a:extLst>
          </p:cNvPr>
          <p:cNvSpPr txBox="1"/>
          <p:nvPr/>
        </p:nvSpPr>
        <p:spPr>
          <a:xfrm>
            <a:off x="5282958" y="113188"/>
            <a:ext cx="17697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/>
              <a:t>메인홈중앙</a:t>
            </a:r>
            <a:r>
              <a:rPr kumimoji="1" lang="en-US" altLang="ko-KR" sz="1200" dirty="0"/>
              <a:t>_vol1.PNG</a:t>
            </a:r>
            <a:endParaRPr kumimoji="1" lang="ko-Kore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C939C4-2BEC-7A44-BB21-5C7EE7B5D446}"/>
              </a:ext>
            </a:extLst>
          </p:cNvPr>
          <p:cNvSpPr txBox="1"/>
          <p:nvPr/>
        </p:nvSpPr>
        <p:spPr>
          <a:xfrm>
            <a:off x="8976184" y="615818"/>
            <a:ext cx="17697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/>
              <a:t>메인홈우측</a:t>
            </a:r>
            <a:r>
              <a:rPr kumimoji="1" lang="en-US" altLang="ko-KR" sz="1200" dirty="0"/>
              <a:t>_</a:t>
            </a:r>
            <a:r>
              <a:rPr kumimoji="1" lang="en-US" altLang="ko-KR" sz="1200" dirty="0" err="1"/>
              <a:t>index.PNG</a:t>
            </a:r>
            <a:endParaRPr kumimoji="1" lang="ko-Kore-KR" alt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0E30AD-189A-DB4A-9A7E-332BB167451A}"/>
              </a:ext>
            </a:extLst>
          </p:cNvPr>
          <p:cNvSpPr txBox="1"/>
          <p:nvPr/>
        </p:nvSpPr>
        <p:spPr>
          <a:xfrm>
            <a:off x="1304724" y="1906361"/>
            <a:ext cx="17697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/>
              <a:t>메인페이지</a:t>
            </a:r>
            <a:r>
              <a:rPr kumimoji="1" lang="en-US" altLang="ko-KR" sz="1200" dirty="0"/>
              <a:t>001.PNG</a:t>
            </a:r>
            <a:endParaRPr kumimoji="1" lang="ko-Kore-KR" alt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9BE09E-87D5-354C-88FF-53247EF02FCD}"/>
              </a:ext>
            </a:extLst>
          </p:cNvPr>
          <p:cNvSpPr txBox="1"/>
          <p:nvPr/>
        </p:nvSpPr>
        <p:spPr>
          <a:xfrm>
            <a:off x="1304724" y="5267078"/>
            <a:ext cx="1769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메인</a:t>
            </a:r>
            <a:r>
              <a:rPr kumimoji="1" lang="en-US" altLang="ko-KR" sz="1200" dirty="0"/>
              <a:t>002</a:t>
            </a:r>
            <a:r>
              <a:rPr kumimoji="1" lang="ko-KR" altLang="en-US" sz="1200" dirty="0"/>
              <a:t>그래픽</a:t>
            </a:r>
            <a:r>
              <a:rPr kumimoji="1" lang="en-US" altLang="ko-KR" sz="1200" dirty="0"/>
              <a:t>_</a:t>
            </a:r>
            <a:r>
              <a:rPr kumimoji="1" lang="ko-KR" altLang="en-US" sz="1200" dirty="0"/>
              <a:t>지구본</a:t>
            </a:r>
            <a:r>
              <a:rPr kumimoji="1" lang="en-US" altLang="ko-KR" sz="1200" dirty="0"/>
              <a:t>.PNG</a:t>
            </a:r>
            <a:endParaRPr kumimoji="1" lang="ko-Kore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1950A1-88DB-D04F-84C1-603C05F03755}"/>
              </a:ext>
            </a:extLst>
          </p:cNvPr>
          <p:cNvSpPr txBox="1"/>
          <p:nvPr/>
        </p:nvSpPr>
        <p:spPr>
          <a:xfrm>
            <a:off x="1304724" y="3818288"/>
            <a:ext cx="1769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메인</a:t>
            </a:r>
            <a:r>
              <a:rPr kumimoji="1" lang="en-US" altLang="ko-KR" sz="1200" dirty="0"/>
              <a:t>002</a:t>
            </a:r>
            <a:r>
              <a:rPr kumimoji="1" lang="ko-KR" altLang="en-US" sz="1200" dirty="0"/>
              <a:t>그래픽</a:t>
            </a:r>
            <a:r>
              <a:rPr kumimoji="1" lang="en-US" altLang="ko-KR" sz="1200" dirty="0"/>
              <a:t>_2021</a:t>
            </a:r>
          </a:p>
          <a:p>
            <a:r>
              <a:rPr kumimoji="1" lang="en-US" altLang="ko-KR" sz="1200" dirty="0"/>
              <a:t>.PNG</a:t>
            </a:r>
            <a:endParaRPr kumimoji="1" lang="ko-Kore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C3144D-21AE-C245-ADDB-02422A1D9A81}"/>
              </a:ext>
            </a:extLst>
          </p:cNvPr>
          <p:cNvSpPr txBox="1"/>
          <p:nvPr/>
        </p:nvSpPr>
        <p:spPr>
          <a:xfrm>
            <a:off x="9117495" y="4195809"/>
            <a:ext cx="17697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/>
              <a:t>케이팝은</a:t>
            </a:r>
            <a:r>
              <a:rPr kumimoji="1" lang="ko-KR" altLang="en-US" sz="1200" dirty="0"/>
              <a:t> 전세계에 존재하고 있습니다</a:t>
            </a:r>
            <a:r>
              <a:rPr kumimoji="1" lang="en-US" altLang="ko-KR" sz="1200" dirty="0"/>
              <a:t>. 2011</a:t>
            </a:r>
            <a:r>
              <a:rPr kumimoji="1" lang="ko-KR" altLang="en-US" sz="1200" dirty="0"/>
              <a:t>년 </a:t>
            </a:r>
            <a:r>
              <a:rPr kumimoji="1" lang="ko-KR" altLang="en-US" sz="1200" dirty="0" err="1"/>
              <a:t>케이팝이라는</a:t>
            </a:r>
            <a:r>
              <a:rPr kumimoji="1" lang="ko-KR" altLang="en-US" sz="1200" dirty="0"/>
              <a:t> 용어가 본격적으로 쓰이기 시작한 이후</a:t>
            </a:r>
            <a:r>
              <a:rPr kumimoji="1" lang="en-US" altLang="ko-KR" sz="1200" dirty="0"/>
              <a:t>,</a:t>
            </a:r>
          </a:p>
          <a:p>
            <a:r>
              <a:rPr kumimoji="1" lang="ko-KR" altLang="en-US" sz="1200" dirty="0"/>
              <a:t>싸이</a:t>
            </a:r>
            <a:r>
              <a:rPr kumimoji="1" lang="en-US" altLang="ko-KR" sz="1200" dirty="0"/>
              <a:t>, </a:t>
            </a:r>
            <a:r>
              <a:rPr kumimoji="1" lang="ko-KR" altLang="en-US" sz="1200" dirty="0"/>
              <a:t>빅뱅 </a:t>
            </a:r>
            <a:r>
              <a:rPr kumimoji="1" lang="ko-KR" altLang="en-US" sz="1200" dirty="0" err="1"/>
              <a:t>부터</a:t>
            </a:r>
            <a:r>
              <a:rPr kumimoji="1" lang="ko-KR" altLang="en-US" sz="1200" dirty="0"/>
              <a:t> 최근 </a:t>
            </a:r>
            <a:r>
              <a:rPr kumimoji="1" lang="en" altLang="ko-KR" sz="1200" dirty="0"/>
              <a:t>BTS, </a:t>
            </a:r>
            <a:r>
              <a:rPr kumimoji="1" lang="ko-KR" altLang="en-US" sz="1200" dirty="0"/>
              <a:t>블랙핑크까지 다양한 아티스트들의 성과들이 있었습니다</a:t>
            </a:r>
            <a:r>
              <a:rPr kumimoji="1" lang="en-US" altLang="ko-KR" sz="1200" dirty="0"/>
              <a:t>.</a:t>
            </a:r>
            <a:endParaRPr kumimoji="1" lang="ko-Kore-KR" alt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CC90B0-6B36-8941-B2F8-DEFF4457ABD0}"/>
              </a:ext>
            </a:extLst>
          </p:cNvPr>
          <p:cNvSpPr txBox="1"/>
          <p:nvPr/>
        </p:nvSpPr>
        <p:spPr>
          <a:xfrm>
            <a:off x="9118687" y="3770787"/>
            <a:ext cx="26141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텍스트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 </a:t>
            </a:r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demi light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15pt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983189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3C814B20-5B20-E944-A0DE-EB6F5D3BEC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910" b="28188"/>
          <a:stretch/>
        </p:blipFill>
        <p:spPr>
          <a:xfrm>
            <a:off x="916149" y="1508167"/>
            <a:ext cx="5179851" cy="30400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DD6E38-A74D-404D-B1A2-CC59CE17AE3E}"/>
              </a:ext>
            </a:extLst>
          </p:cNvPr>
          <p:cNvSpPr txBox="1"/>
          <p:nvPr/>
        </p:nvSpPr>
        <p:spPr>
          <a:xfrm>
            <a:off x="4226055" y="1791475"/>
            <a:ext cx="17697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메인</a:t>
            </a:r>
            <a:r>
              <a:rPr kumimoji="1" lang="en-US" altLang="ko-KR" sz="1200" dirty="0"/>
              <a:t>003</a:t>
            </a:r>
            <a:r>
              <a:rPr kumimoji="1" lang="ko-KR" altLang="en-US" sz="1200" dirty="0"/>
              <a:t>그래픽</a:t>
            </a:r>
            <a:r>
              <a:rPr kumimoji="1" lang="en-US" altLang="ko-KR" sz="1200" dirty="0"/>
              <a:t>.PNG</a:t>
            </a:r>
            <a:endParaRPr kumimoji="1" lang="ko-Kore-KR" alt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BC2E10-8A7A-4740-8448-C8F686EED760}"/>
              </a:ext>
            </a:extLst>
          </p:cNvPr>
          <p:cNvSpPr txBox="1"/>
          <p:nvPr/>
        </p:nvSpPr>
        <p:spPr>
          <a:xfrm>
            <a:off x="6433672" y="2830147"/>
            <a:ext cx="4646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 err="1"/>
              <a:t>케이팝은</a:t>
            </a:r>
            <a:r>
              <a:rPr kumimoji="1" lang="ko-KR" altLang="en-US" sz="1200" dirty="0"/>
              <a:t> 가장 핵심인 음악을 중심으로 안무</a:t>
            </a:r>
            <a:r>
              <a:rPr kumimoji="1" lang="en-US" altLang="ko-KR" sz="1200" dirty="0"/>
              <a:t>, </a:t>
            </a:r>
            <a:r>
              <a:rPr kumimoji="1" lang="ko-KR" altLang="en-US" sz="1200" dirty="0"/>
              <a:t>디자인</a:t>
            </a:r>
            <a:r>
              <a:rPr kumimoji="1" lang="en-US" altLang="ko-KR" sz="1200" dirty="0"/>
              <a:t>(</a:t>
            </a:r>
            <a:r>
              <a:rPr kumimoji="1" lang="ko-KR" altLang="en-US" sz="1200" dirty="0"/>
              <a:t>아트워크</a:t>
            </a:r>
            <a:r>
              <a:rPr kumimoji="1" lang="en-US" altLang="ko-KR" sz="1200" dirty="0"/>
              <a:t>, </a:t>
            </a:r>
            <a:r>
              <a:rPr kumimoji="1" lang="ko-KR" altLang="en-US" sz="1200" dirty="0"/>
              <a:t>패션 등</a:t>
            </a:r>
            <a:r>
              <a:rPr kumimoji="1" lang="en-US" altLang="ko-KR" sz="1200" dirty="0"/>
              <a:t>), </a:t>
            </a:r>
            <a:r>
              <a:rPr kumimoji="1" lang="ko-KR" altLang="en-US" sz="1200" dirty="0"/>
              <a:t>미용</a:t>
            </a:r>
            <a:r>
              <a:rPr kumimoji="1" lang="en-US" altLang="ko-KR" sz="1200" dirty="0"/>
              <a:t>(</a:t>
            </a:r>
            <a:r>
              <a:rPr kumimoji="1" lang="ko-KR" altLang="en-US" sz="1200" dirty="0"/>
              <a:t>헤어</a:t>
            </a:r>
            <a:r>
              <a:rPr kumimoji="1" lang="en-US" altLang="ko-KR" sz="1200" dirty="0"/>
              <a:t>, </a:t>
            </a:r>
            <a:r>
              <a:rPr kumimoji="1" lang="ko-KR" altLang="en-US" sz="1200" dirty="0"/>
              <a:t>메이크업</a:t>
            </a:r>
            <a:r>
              <a:rPr kumimoji="1" lang="en-US" altLang="ko-KR" sz="1200" dirty="0"/>
              <a:t>), </a:t>
            </a:r>
            <a:r>
              <a:rPr kumimoji="1" lang="ko-KR" altLang="en-US" sz="1200" dirty="0" err="1"/>
              <a:t>스토리텔링</a:t>
            </a:r>
            <a:r>
              <a:rPr kumimoji="1" lang="ko-KR" altLang="en-US" sz="1200" dirty="0"/>
              <a:t> 등</a:t>
            </a:r>
          </a:p>
          <a:p>
            <a:r>
              <a:rPr kumimoji="1" lang="ko-KR" altLang="en-US" sz="1200" dirty="0"/>
              <a:t>다양한 예술분야들이 합쳐진 하나의 복합 예술이라고 할 수 있습니다</a:t>
            </a:r>
            <a:r>
              <a:rPr kumimoji="1" lang="en-US" altLang="ko-KR" sz="1200" dirty="0"/>
              <a:t>.</a:t>
            </a:r>
            <a:endParaRPr kumimoji="1" lang="ko-Kore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E50612-1982-244C-83F4-7141667F86C0}"/>
              </a:ext>
            </a:extLst>
          </p:cNvPr>
          <p:cNvSpPr txBox="1"/>
          <p:nvPr/>
        </p:nvSpPr>
        <p:spPr>
          <a:xfrm>
            <a:off x="6434864" y="2405125"/>
            <a:ext cx="26141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텍스트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 </a:t>
            </a:r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demi light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15pt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726699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3C814B20-5B20-E944-A0DE-EB6F5D3BEC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937"/>
          <a:stretch/>
        </p:blipFill>
        <p:spPr>
          <a:xfrm>
            <a:off x="222449" y="726562"/>
            <a:ext cx="5873551" cy="40230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77A3E7-0B79-3149-82AC-F52A77C84FC3}"/>
              </a:ext>
            </a:extLst>
          </p:cNvPr>
          <p:cNvSpPr txBox="1"/>
          <p:nvPr/>
        </p:nvSpPr>
        <p:spPr>
          <a:xfrm>
            <a:off x="2456631" y="343930"/>
            <a:ext cx="17697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메인</a:t>
            </a:r>
            <a:r>
              <a:rPr kumimoji="1" lang="en-US" altLang="ko-KR" sz="1200" dirty="0"/>
              <a:t>004_</a:t>
            </a:r>
            <a:r>
              <a:rPr kumimoji="1" lang="ko-KR" altLang="en-US" sz="1200" dirty="0" err="1"/>
              <a:t>잡지로고</a:t>
            </a:r>
            <a:r>
              <a:rPr kumimoji="1" lang="en-US" altLang="ko-KR" sz="1200" dirty="0"/>
              <a:t>.PNG</a:t>
            </a:r>
            <a:endParaRPr kumimoji="1" lang="ko-Kore-KR" alt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3EB589-FCAB-D845-8944-D9EF48CF98D2}"/>
              </a:ext>
            </a:extLst>
          </p:cNvPr>
          <p:cNvSpPr txBox="1"/>
          <p:nvPr/>
        </p:nvSpPr>
        <p:spPr>
          <a:xfrm>
            <a:off x="2355921" y="66931"/>
            <a:ext cx="29466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>
                <a:solidFill>
                  <a:srgbClr val="FF0000"/>
                </a:solidFill>
              </a:rPr>
              <a:t>그냥 </a:t>
            </a:r>
            <a:r>
              <a:rPr kumimoji="1" lang="ko-KR" altLang="en-US" sz="1200" dirty="0" err="1">
                <a:solidFill>
                  <a:srgbClr val="FF0000"/>
                </a:solidFill>
              </a:rPr>
              <a:t>홈버튼</a:t>
            </a:r>
            <a:r>
              <a:rPr kumimoji="1" lang="ko-KR" altLang="en-US" sz="1200" dirty="0">
                <a:solidFill>
                  <a:srgbClr val="FF0000"/>
                </a:solidFill>
              </a:rPr>
              <a:t> </a:t>
            </a:r>
            <a:r>
              <a:rPr kumimoji="1" lang="ko-KR" altLang="en-US" sz="1200" dirty="0" err="1">
                <a:solidFill>
                  <a:srgbClr val="FF0000"/>
                </a:solidFill>
              </a:rPr>
              <a:t>로고랑</a:t>
            </a:r>
            <a:r>
              <a:rPr kumimoji="1" lang="ko-KR" altLang="en-US" sz="1200" dirty="0">
                <a:solidFill>
                  <a:srgbClr val="FF0000"/>
                </a:solidFill>
              </a:rPr>
              <a:t> </a:t>
            </a:r>
            <a:r>
              <a:rPr kumimoji="1" lang="ko-KR" altLang="en-US" sz="1200" dirty="0" err="1">
                <a:solidFill>
                  <a:srgbClr val="FF0000"/>
                </a:solidFill>
              </a:rPr>
              <a:t>다른거임</a:t>
            </a:r>
            <a:r>
              <a:rPr kumimoji="1" lang="en-US" altLang="ko-KR" sz="1200" dirty="0">
                <a:solidFill>
                  <a:srgbClr val="FF0000"/>
                </a:solidFill>
              </a:rPr>
              <a:t>!</a:t>
            </a:r>
            <a:endParaRPr kumimoji="1" lang="ko-Kore-KR" altLang="en-US" sz="1200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B1B7B2-67DC-3C40-86A2-1C82B8BBE148}"/>
              </a:ext>
            </a:extLst>
          </p:cNvPr>
          <p:cNvSpPr txBox="1"/>
          <p:nvPr/>
        </p:nvSpPr>
        <p:spPr>
          <a:xfrm>
            <a:off x="6327987" y="1233561"/>
            <a:ext cx="4646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R" sz="1200" dirty="0"/>
              <a:t>KPD:K-POP DESIGN</a:t>
            </a:r>
            <a:r>
              <a:rPr kumimoji="1" lang="ko-KR" altLang="en-US" sz="1200" dirty="0"/>
              <a:t>은 </a:t>
            </a:r>
            <a:r>
              <a:rPr kumimoji="1" lang="ko-KR" altLang="en-US" sz="1200" dirty="0" err="1"/>
              <a:t>케이팝</a:t>
            </a:r>
            <a:r>
              <a:rPr kumimoji="1" lang="ko-KR" altLang="en-US" sz="1200" dirty="0"/>
              <a:t> 속 디자인에 집중한 스토리를 담은 잡지입니다</a:t>
            </a:r>
            <a:r>
              <a:rPr kumimoji="1" lang="en-US" altLang="ko-KR" sz="1200" dirty="0"/>
              <a:t>. </a:t>
            </a:r>
            <a:r>
              <a:rPr kumimoji="1" lang="ko-KR" altLang="en-US" sz="1200" dirty="0"/>
              <a:t>디자인 분야 안에서도</a:t>
            </a:r>
          </a:p>
          <a:p>
            <a:r>
              <a:rPr kumimoji="1" lang="ko-KR" altLang="en-US" sz="1200" dirty="0"/>
              <a:t>다양하고 수많은 요소들이 있는 만큼 한 호에 한 가지의 </a:t>
            </a:r>
            <a:r>
              <a:rPr kumimoji="1" lang="ko-KR" altLang="en-US" sz="1200" dirty="0" err="1"/>
              <a:t>케이팝</a:t>
            </a:r>
            <a:r>
              <a:rPr kumimoji="1" lang="ko-KR" altLang="en-US" sz="1200" dirty="0"/>
              <a:t> 속 디자인 스토리를 선보이고자 합니다</a:t>
            </a:r>
            <a:r>
              <a:rPr kumimoji="1" lang="en-US" altLang="ko-KR" sz="1200" dirty="0"/>
              <a:t>.</a:t>
            </a:r>
            <a:endParaRPr kumimoji="1" lang="ko-Kore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2B634A-921C-3140-9522-F67858D20815}"/>
              </a:ext>
            </a:extLst>
          </p:cNvPr>
          <p:cNvSpPr txBox="1"/>
          <p:nvPr/>
        </p:nvSpPr>
        <p:spPr>
          <a:xfrm>
            <a:off x="6329179" y="1022295"/>
            <a:ext cx="26141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텍스트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 </a:t>
            </a:r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demi light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15pt</a:t>
            </a:r>
            <a:endParaRPr kumimoji="1" lang="ko-Kore-KR" alt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EF4BC0-DDF7-4F41-A555-44174BE2B962}"/>
              </a:ext>
            </a:extLst>
          </p:cNvPr>
          <p:cNvSpPr txBox="1"/>
          <p:nvPr/>
        </p:nvSpPr>
        <p:spPr>
          <a:xfrm>
            <a:off x="6327987" y="2306146"/>
            <a:ext cx="4646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VOL.1</a:t>
            </a:r>
            <a:r>
              <a:rPr kumimoji="1" lang="ko-KR" altLang="en-US" sz="1200" b="1" dirty="0"/>
              <a:t> </a:t>
            </a:r>
            <a:r>
              <a:rPr kumimoji="1" lang="en-US" altLang="ko-KR" sz="1200" b="1" dirty="0"/>
              <a:t>:</a:t>
            </a:r>
            <a:r>
              <a:rPr kumimoji="1" lang="ko-KR" altLang="en-US" sz="1200" b="1" dirty="0"/>
              <a:t> </a:t>
            </a:r>
            <a:r>
              <a:rPr kumimoji="1" lang="en-US" altLang="ko-KR" sz="1200" b="1" dirty="0"/>
              <a:t>K-POP</a:t>
            </a:r>
            <a:r>
              <a:rPr kumimoji="1" lang="ko-KR" altLang="en-US" sz="1200" b="1" dirty="0"/>
              <a:t> </a:t>
            </a:r>
            <a:r>
              <a:rPr kumimoji="1" lang="en-US" altLang="ko-KR" sz="1200" b="1" dirty="0"/>
              <a:t>LOGO</a:t>
            </a:r>
            <a:r>
              <a:rPr kumimoji="1" lang="ko-KR" altLang="en-US" sz="1200" b="1" dirty="0"/>
              <a:t> </a:t>
            </a:r>
            <a:r>
              <a:rPr kumimoji="1" lang="en-US" altLang="ko-KR" sz="1200" b="1" dirty="0"/>
              <a:t>DESIGN</a:t>
            </a:r>
            <a:endParaRPr kumimoji="1" lang="ko-Kore-KR" altLang="en-US" sz="12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1F9EAF-078A-C047-B3FE-1C7E0EF49ECE}"/>
              </a:ext>
            </a:extLst>
          </p:cNvPr>
          <p:cNvSpPr txBox="1"/>
          <p:nvPr/>
        </p:nvSpPr>
        <p:spPr>
          <a:xfrm>
            <a:off x="6329179" y="2470689"/>
            <a:ext cx="26141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bold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24pt</a:t>
            </a:r>
            <a:endParaRPr kumimoji="1" lang="ko-Kore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B666DB-5EF6-7D4D-B3E3-31C2975D2932}"/>
              </a:ext>
            </a:extLst>
          </p:cNvPr>
          <p:cNvSpPr txBox="1"/>
          <p:nvPr/>
        </p:nvSpPr>
        <p:spPr>
          <a:xfrm>
            <a:off x="6327987" y="2986755"/>
            <a:ext cx="4646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클릭하시면 해당 기사 페이지로 이동합니다</a:t>
            </a:r>
            <a:r>
              <a:rPr kumimoji="1" lang="en-US" altLang="ko-KR" sz="1200" dirty="0"/>
              <a:t>.</a:t>
            </a:r>
            <a:endParaRPr kumimoji="1" lang="ko-Kore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31439A-291A-5645-89A3-D01A41A764B3}"/>
              </a:ext>
            </a:extLst>
          </p:cNvPr>
          <p:cNvSpPr txBox="1"/>
          <p:nvPr/>
        </p:nvSpPr>
        <p:spPr>
          <a:xfrm>
            <a:off x="6329179" y="2775489"/>
            <a:ext cx="26141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텍스트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 </a:t>
            </a:r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demi light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14pt</a:t>
            </a:r>
            <a:endParaRPr kumimoji="1" lang="ko-Kore-KR" alt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D159DE-504A-5946-87C8-EB2C0DFBA9E9}"/>
              </a:ext>
            </a:extLst>
          </p:cNvPr>
          <p:cNvSpPr txBox="1"/>
          <p:nvPr/>
        </p:nvSpPr>
        <p:spPr>
          <a:xfrm>
            <a:off x="6329179" y="3781329"/>
            <a:ext cx="41512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상단 영어 </a:t>
            </a:r>
            <a:r>
              <a:rPr kumimoji="1" lang="en-US" altLang="ko-KR" sz="1200" dirty="0"/>
              <a:t>(</a:t>
            </a:r>
            <a:r>
              <a:rPr kumimoji="1" lang="en-US" altLang="ko-KR" sz="1200" dirty="0" err="1"/>
              <a:t>ex.INTRO</a:t>
            </a:r>
            <a:r>
              <a:rPr kumimoji="1" lang="en-US" altLang="ko-KR" sz="1200" dirty="0"/>
              <a:t>)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 </a:t>
            </a:r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medium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15pt</a:t>
            </a:r>
            <a:endParaRPr kumimoji="1" lang="ko-Kore-KR" alt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E7DA420-400C-C444-9210-CA516F728A18}"/>
              </a:ext>
            </a:extLst>
          </p:cNvPr>
          <p:cNvSpPr txBox="1"/>
          <p:nvPr/>
        </p:nvSpPr>
        <p:spPr>
          <a:xfrm>
            <a:off x="6329178" y="4086129"/>
            <a:ext cx="47943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중앙 한글 </a:t>
            </a:r>
            <a:r>
              <a:rPr kumimoji="1" lang="en-US" altLang="ko-KR" sz="1200" dirty="0"/>
              <a:t>(</a:t>
            </a:r>
            <a:r>
              <a:rPr kumimoji="1" lang="en-US" altLang="ko-KR" sz="1200" dirty="0" err="1"/>
              <a:t>ex.VOL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소개</a:t>
            </a:r>
            <a:r>
              <a:rPr kumimoji="1" lang="en-US" altLang="ko-KR" sz="1200" dirty="0"/>
              <a:t>-</a:t>
            </a:r>
            <a:r>
              <a:rPr kumimoji="1" lang="ko-KR" altLang="en-US" sz="1200" dirty="0"/>
              <a:t>로고 디자인</a:t>
            </a:r>
            <a:r>
              <a:rPr kumimoji="1" lang="en-US" altLang="ko-KR" sz="1200" dirty="0"/>
              <a:t>?)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 </a:t>
            </a:r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bold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30pt</a:t>
            </a:r>
            <a:endParaRPr kumimoji="1" lang="ko-Kore-KR" alt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FEE09C-6933-C24D-A5AA-2BF911D45B85}"/>
              </a:ext>
            </a:extLst>
          </p:cNvPr>
          <p:cNvSpPr txBox="1"/>
          <p:nvPr/>
        </p:nvSpPr>
        <p:spPr>
          <a:xfrm>
            <a:off x="6329179" y="4394279"/>
            <a:ext cx="41512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하단 영어 </a:t>
            </a:r>
            <a:r>
              <a:rPr kumimoji="1" lang="en-US" altLang="ko-KR" sz="1200" dirty="0"/>
              <a:t>(</a:t>
            </a:r>
            <a:r>
              <a:rPr kumimoji="1" lang="en-US" altLang="ko-KR" sz="1200" dirty="0" err="1"/>
              <a:t>ex.Introduction</a:t>
            </a:r>
            <a:r>
              <a:rPr kumimoji="1" lang="en-US" altLang="ko-KR" sz="1200" dirty="0"/>
              <a:t>~)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 </a:t>
            </a:r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regular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13pt</a:t>
            </a:r>
            <a:endParaRPr kumimoji="1" lang="ko-Kore-KR" alt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BDCEB9-A34B-F042-9B4C-6E95C5EF1CCF}"/>
              </a:ext>
            </a:extLst>
          </p:cNvPr>
          <p:cNvSpPr txBox="1"/>
          <p:nvPr/>
        </p:nvSpPr>
        <p:spPr>
          <a:xfrm>
            <a:off x="6327987" y="3426765"/>
            <a:ext cx="43250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/>
              <a:t>박스 부분 </a:t>
            </a:r>
            <a:r>
              <a:rPr kumimoji="1" lang="en-US" altLang="ko-KR" sz="1200" b="1" dirty="0"/>
              <a:t>283</a:t>
            </a:r>
            <a:r>
              <a:rPr kumimoji="1" lang="ko-KR" altLang="en-US" sz="1200" b="1" dirty="0"/>
              <a:t> * </a:t>
            </a:r>
            <a:r>
              <a:rPr kumimoji="1" lang="en-US" altLang="ko-KR" sz="1200" b="1" dirty="0"/>
              <a:t>300</a:t>
            </a:r>
            <a:r>
              <a:rPr kumimoji="1" lang="ko-KR" altLang="en-US" sz="1200" b="1" dirty="0"/>
              <a:t> </a:t>
            </a:r>
            <a:r>
              <a:rPr kumimoji="1" lang="en-US" altLang="ko-KR" sz="1200" b="1" dirty="0"/>
              <a:t>px –</a:t>
            </a:r>
            <a:r>
              <a:rPr kumimoji="1" lang="ko-KR" altLang="en-US" sz="1200" b="1" dirty="0"/>
              <a:t> 흰색 라인으로 </a:t>
            </a:r>
            <a:r>
              <a:rPr kumimoji="1" lang="en-US" altLang="ko-KR" sz="1200" b="1" dirty="0"/>
              <a:t>1pt</a:t>
            </a:r>
            <a:r>
              <a:rPr kumimoji="1" lang="ko-KR" altLang="en-US" sz="1200" b="1" dirty="0"/>
              <a:t>정도로</a:t>
            </a:r>
            <a:r>
              <a:rPr kumimoji="1" lang="en-US" altLang="ko-KR" sz="1200" b="1" dirty="0"/>
              <a:t>??</a:t>
            </a:r>
            <a:endParaRPr kumimoji="1" lang="ko-Kore-KR" altLang="en-US" sz="12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8FDEE0-916C-9349-BBB0-64D1F60E0644}"/>
              </a:ext>
            </a:extLst>
          </p:cNvPr>
          <p:cNvSpPr txBox="1"/>
          <p:nvPr/>
        </p:nvSpPr>
        <p:spPr>
          <a:xfrm>
            <a:off x="1246535" y="5348361"/>
            <a:ext cx="46460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R" sz="1200" dirty="0"/>
              <a:t>* KPD </a:t>
            </a:r>
            <a:r>
              <a:rPr kumimoji="1" lang="ko-KR" altLang="en-US" sz="1200" dirty="0"/>
              <a:t>잡지 및 웹진은 디자인학과 개인 졸업 작품으로 상업적 의도가 없음을 알려드리며</a:t>
            </a:r>
          </a:p>
          <a:p>
            <a:r>
              <a:rPr kumimoji="1" lang="ko-KR" altLang="en-US" sz="1200" dirty="0"/>
              <a:t>잡지에 등장하는 모든 아티스트들의 이미지와 로고 디자인</a:t>
            </a:r>
            <a:r>
              <a:rPr kumimoji="1" lang="en-US" altLang="ko-KR" sz="1200" dirty="0"/>
              <a:t>, </a:t>
            </a:r>
            <a:r>
              <a:rPr kumimoji="1" lang="ko-KR" altLang="en-US" sz="1200" dirty="0"/>
              <a:t>제품 등의 저작권은</a:t>
            </a:r>
          </a:p>
          <a:p>
            <a:r>
              <a:rPr kumimoji="1" lang="ko-KR" altLang="en-US" sz="1200" dirty="0"/>
              <a:t>해당 소속사와 아티스트에게 있음을 밝힙니다</a:t>
            </a:r>
            <a:r>
              <a:rPr kumimoji="1" lang="en-US" altLang="ko-KR" sz="1200" dirty="0"/>
              <a:t>.</a:t>
            </a:r>
            <a:endParaRPr kumimoji="1" lang="ko-Kore-KR" alt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296FF9E-0002-E544-B586-83D843B3E258}"/>
              </a:ext>
            </a:extLst>
          </p:cNvPr>
          <p:cNvSpPr txBox="1"/>
          <p:nvPr/>
        </p:nvSpPr>
        <p:spPr>
          <a:xfrm>
            <a:off x="1247727" y="5137095"/>
            <a:ext cx="26141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텍스트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 </a:t>
            </a:r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demi light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13pt</a:t>
            </a:r>
            <a:endParaRPr kumimoji="1" lang="ko-Kore-KR" altLang="en-US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698FB90-3B27-384E-BADC-F8CD11D8160B}"/>
              </a:ext>
            </a:extLst>
          </p:cNvPr>
          <p:cNvSpPr txBox="1"/>
          <p:nvPr/>
        </p:nvSpPr>
        <p:spPr>
          <a:xfrm>
            <a:off x="6329179" y="5181504"/>
            <a:ext cx="46448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CONTACT / SITE MAP / ABOUT / INDEX :</a:t>
            </a:r>
            <a:r>
              <a:rPr kumimoji="1" lang="ko-KR" altLang="en-US" sz="1200" dirty="0"/>
              <a:t>  </a:t>
            </a:r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BOLD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18pt</a:t>
            </a:r>
            <a:endParaRPr kumimoji="1" lang="ko-Kore-KR" altLang="en-US" sz="12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59A8B3-5A1F-BA40-B81A-B88EF9580058}"/>
              </a:ext>
            </a:extLst>
          </p:cNvPr>
          <p:cNvSpPr txBox="1"/>
          <p:nvPr/>
        </p:nvSpPr>
        <p:spPr>
          <a:xfrm>
            <a:off x="6329179" y="5495829"/>
            <a:ext cx="46448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/>
              <a:t>CONTACT </a:t>
            </a:r>
            <a:r>
              <a:rPr kumimoji="1" lang="ko-KR" altLang="en-US" sz="1200" dirty="0"/>
              <a:t>옆 </a:t>
            </a:r>
            <a:r>
              <a:rPr kumimoji="1" lang="en-US" altLang="ko-KR" sz="1200" dirty="0"/>
              <a:t>phone/ email </a:t>
            </a:r>
            <a:r>
              <a:rPr kumimoji="1" lang="ko-KR" altLang="en-US" sz="1200" dirty="0"/>
              <a:t>부분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 </a:t>
            </a:r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regular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18pt</a:t>
            </a:r>
            <a:endParaRPr kumimoji="1" lang="ko-Kore-KR" altLang="en-US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CC3FAD-68E7-034D-AA6C-72E8608234AC}"/>
              </a:ext>
            </a:extLst>
          </p:cNvPr>
          <p:cNvSpPr txBox="1"/>
          <p:nvPr/>
        </p:nvSpPr>
        <p:spPr>
          <a:xfrm>
            <a:off x="6327987" y="5797509"/>
            <a:ext cx="38358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ore-KR" sz="1100" dirty="0">
                <a:latin typeface="+mj-ea"/>
                <a:ea typeface="+mj-ea"/>
              </a:rPr>
              <a:t>E-MAIL : </a:t>
            </a:r>
            <a:r>
              <a:rPr kumimoji="1" lang="en" altLang="ko-Kore-KR" sz="1100" dirty="0">
                <a:latin typeface="+mj-ea"/>
                <a:ea typeface="+mj-ea"/>
                <a:hlinkClick r:id="rId3"/>
              </a:rPr>
              <a:t>dkp97@naver.com</a:t>
            </a:r>
            <a:r>
              <a:rPr kumimoji="1" lang="ko-KR" altLang="en-US" sz="1100" dirty="0">
                <a:latin typeface="+mj-ea"/>
                <a:ea typeface="+mj-ea"/>
              </a:rPr>
              <a:t> </a:t>
            </a:r>
            <a:r>
              <a:rPr kumimoji="1" lang="en" altLang="ko-Kore-KR" sz="1100" dirty="0">
                <a:latin typeface="+mj-ea"/>
                <a:ea typeface="+mj-ea"/>
              </a:rPr>
              <a:t>PHONE : 010 5497 5609</a:t>
            </a:r>
            <a:endParaRPr kumimoji="1" lang="ko-Kore-KR" altLang="en-US" sz="1100" dirty="0">
              <a:latin typeface="+mj-ea"/>
              <a:ea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DC7FA1-06FB-824F-8A6A-E27DB7274AE4}"/>
              </a:ext>
            </a:extLst>
          </p:cNvPr>
          <p:cNvSpPr txBox="1"/>
          <p:nvPr/>
        </p:nvSpPr>
        <p:spPr>
          <a:xfrm>
            <a:off x="6329178" y="6153054"/>
            <a:ext cx="55333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하단 우측 </a:t>
            </a:r>
            <a:r>
              <a:rPr kumimoji="1" lang="en-US" altLang="ko-KR" sz="1200" dirty="0"/>
              <a:t>KPD</a:t>
            </a:r>
            <a:r>
              <a:rPr kumimoji="1" lang="ko-KR" altLang="en-US" sz="1200" dirty="0"/>
              <a:t> 로고는 </a:t>
            </a:r>
            <a:r>
              <a:rPr kumimoji="1" lang="ko-KR" altLang="en-US" sz="1200" dirty="0" err="1"/>
              <a:t>최상단</a:t>
            </a:r>
            <a:r>
              <a:rPr kumimoji="1" lang="ko-KR" altLang="en-US" sz="1200" dirty="0"/>
              <a:t> 좌측에 썼던 </a:t>
            </a:r>
            <a:r>
              <a:rPr kumimoji="1" lang="ko-KR" altLang="en-US" sz="1200" dirty="0" err="1"/>
              <a:t>홈이미지랑</a:t>
            </a:r>
            <a:r>
              <a:rPr kumimoji="1" lang="ko-KR" altLang="en-US" sz="1200" dirty="0"/>
              <a:t> </a:t>
            </a:r>
            <a:r>
              <a:rPr kumimoji="1" lang="ko-KR" altLang="en-US" sz="1200" dirty="0" err="1"/>
              <a:t>같은건데</a:t>
            </a:r>
            <a:r>
              <a:rPr kumimoji="1" lang="ko-KR" altLang="en-US" sz="1200" dirty="0"/>
              <a:t> 기능은 </a:t>
            </a:r>
            <a:r>
              <a:rPr kumimoji="1" lang="en-US" altLang="ko-KR" sz="1200" dirty="0"/>
              <a:t>X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/</a:t>
            </a:r>
          </a:p>
          <a:p>
            <a:r>
              <a:rPr kumimoji="1" lang="ko-KR" altLang="en-US" sz="1200" dirty="0"/>
              <a:t> 하단 </a:t>
            </a:r>
            <a:r>
              <a:rPr kumimoji="1" lang="en-US" altLang="ko-KR" sz="1200" dirty="0"/>
              <a:t>Copyright 2021. Park </a:t>
            </a:r>
            <a:r>
              <a:rPr kumimoji="1" lang="en-US" altLang="ko-KR" sz="1200" dirty="0" err="1"/>
              <a:t>Dakyun</a:t>
            </a:r>
            <a:r>
              <a:rPr kumimoji="1" lang="en-US" altLang="ko-KR" sz="1200" dirty="0"/>
              <a:t> All rights reserved.</a:t>
            </a:r>
            <a:r>
              <a:rPr kumimoji="1" lang="ko-KR" altLang="en-US" sz="1200" dirty="0"/>
              <a:t>는 </a:t>
            </a:r>
            <a:r>
              <a:rPr kumimoji="1" lang="en-US" altLang="ko-KR" sz="1200" dirty="0" err="1"/>
              <a:t>noto</a:t>
            </a:r>
            <a:r>
              <a:rPr kumimoji="1" lang="en-US" altLang="ko-KR" sz="1200" dirty="0"/>
              <a:t> sans 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demi light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13pt</a:t>
            </a:r>
            <a:endParaRPr kumimoji="1" lang="ko-Kore-KR" altLang="en-US" sz="1200" dirty="0"/>
          </a:p>
          <a:p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324721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449</Words>
  <Application>Microsoft Macintosh PowerPoint</Application>
  <PresentationFormat>와이드스크린</PresentationFormat>
  <Paragraphs>53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박다균</dc:creator>
  <cp:lastModifiedBy>박다균</cp:lastModifiedBy>
  <cp:revision>4</cp:revision>
  <dcterms:created xsi:type="dcterms:W3CDTF">2021-05-11T08:51:34Z</dcterms:created>
  <dcterms:modified xsi:type="dcterms:W3CDTF">2021-05-11T09:45:49Z</dcterms:modified>
</cp:coreProperties>
</file>

<file path=docProps/thumbnail.jpeg>
</file>